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4" autoAdjust="0"/>
    <p:restoredTop sz="94660"/>
  </p:normalViewPr>
  <p:slideViewPr>
    <p:cSldViewPr snapToGrid="0" showGuides="1">
      <p:cViewPr>
        <p:scale>
          <a:sx n="63" d="100"/>
          <a:sy n="63" d="100"/>
        </p:scale>
        <p:origin x="376" y="1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2023EF-C5A2-D37C-EB9C-9F1609BBC6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C972058-C764-F621-EB4A-D4D9F7527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A644E1-5006-D051-6D71-5314FF0E1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E8CBE9-5EAE-2DB0-119A-248C92318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F35165-D212-06F1-895F-4496274DB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90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C7243F-9C3C-946E-790C-376FC6D5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0ED1F1-D83B-83B8-EC8A-A22D784B2E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9080F1-3D7B-6116-8A2F-A4D41932B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741579-54F4-B89A-D7C1-A2DE3742C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1C228A-7BF2-275E-70EF-4A9AF7696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5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F0F5F0E-1583-8EC7-D6A3-EA56C213F7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08B24A-3E46-7C8B-42FB-BE55888D82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590FA8-1480-26A1-6985-C0125612C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D0D7A1-A9DD-534F-D546-66DC457D7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58F4D3-AACA-25D9-BFFC-C52DF074D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7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E28EF-9F8C-B5C1-8E9F-6D2700368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092C40-AE5F-163E-2DF9-DFFD929B0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1FF48F-4825-7219-F449-A332706FA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1E6CC8-B5A6-F26E-C9F8-150DDDC3B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05877E-40D9-8875-D1AD-93B7CE516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66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8AEFB9-E873-DBCE-BDF7-43AF64F1F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C39858-E70E-CF6E-1B96-CA8B2DA39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FE7908-D45B-C1D9-4069-33DA23428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96A25D-E934-222A-DF48-309082F81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3FAF17-B3B7-CEFB-7E06-61042A392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94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148CD1-8B63-846C-09BC-D878EC7E9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8F6B03-FC48-CD7F-1801-36016FD7A0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EA8B9F-39C1-BF15-B1BD-0C74C0EB5E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CB31AE-F129-0962-EE21-4111367AF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416E42-88AB-8C02-2AB9-38D09A7A7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F69286-A288-5BED-2073-EBCCBDEBE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48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52C91C-720F-07BE-43CE-266DC9C70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8693B3-7D30-7431-6B93-E57BDE9DF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9CF72C-93EE-5712-2FCF-7D180A732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65D1DB7-60F2-4384-AC93-E9B4CD7BB2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3B044B9-113B-0100-C2A4-B3001AE598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BF01DD9-F650-8E0F-DC35-E312F8368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860CD44-9DE3-197A-219C-BF5CEEDF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7C20FD5-0057-0BF7-698B-E64BACD5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46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1FAEBD-F0A4-4405-559B-FED702B7D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B1D973-5FFF-A7D4-2241-5A7638FEA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A99A56-991B-398C-1913-357F648E4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5ECB85-D21D-EF7D-3D72-C14B54CBA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919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B7A284-833E-07F0-6935-9E11CC3F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76818A3-D781-0352-E227-E2919ABCB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2AF5EE-F294-F786-5CE2-AEE3BC349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566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580B7E-5350-6DBD-B1D6-6B747EE79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11C04B-2FE2-65AB-0832-A1E433716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EA83ED9-4BF1-0B33-5D41-3381CCE926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00C7901-8AB7-2B6B-5743-C32BA0F74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77C3C4-9415-96A7-ADDA-47BB00535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8C6422-5216-352E-EE28-56EA6EBC4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27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321EC0-C8D7-3AE2-B6EF-FEEBED3DB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B50DBB9-48E4-E1EF-F4B4-AC3D9DBCF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7A790C-DB25-1708-248B-155DAF66F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1BD72F-98F0-FDA6-F14D-DAC86094D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5968F2-846E-0A76-78B4-D4A02D6CA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A94A73-1C9D-F45A-95BE-7E50F501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958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FFA1DE6-0D73-572B-1A67-ECD3D5EA0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19F45B4-0DFC-B6C7-5827-139D07B95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A7D60F-2A29-D412-8184-9DFCEE4423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399B9-499B-4696-BA18-0D89BE8C363A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FBE30B-AF5F-538B-75CD-9ACAA2BF29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A01B92-E8E9-A8D7-DECC-87D96C53E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2A878-E012-4B23-B177-F79393522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06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表&#10;&#10;描述已自动生成">
            <a:extLst>
              <a:ext uri="{FF2B5EF4-FFF2-40B4-BE49-F238E27FC236}">
                <a16:creationId xmlns:a16="http://schemas.microsoft.com/office/drawing/2014/main" id="{08B1993D-A29A-2BFB-9F76-F9F7E8642F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0" t="16054" r="17738" b="13304"/>
          <a:stretch/>
        </p:blipFill>
        <p:spPr>
          <a:xfrm>
            <a:off x="1052052" y="795388"/>
            <a:ext cx="3052882" cy="2436607"/>
          </a:xfrm>
          <a:prstGeom prst="rect">
            <a:avLst/>
          </a:prstGeom>
        </p:spPr>
      </p:pic>
      <p:pic>
        <p:nvPicPr>
          <p:cNvPr id="13" name="图片 12" descr="图表&#10;&#10;描述已自动生成">
            <a:extLst>
              <a:ext uri="{FF2B5EF4-FFF2-40B4-BE49-F238E27FC236}">
                <a16:creationId xmlns:a16="http://schemas.microsoft.com/office/drawing/2014/main" id="{838684A6-96B9-0823-B9BF-FBC17C22BC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13" t="15711" r="17747" b="13706"/>
          <a:stretch/>
        </p:blipFill>
        <p:spPr>
          <a:xfrm>
            <a:off x="5127558" y="795864"/>
            <a:ext cx="3052882" cy="2436131"/>
          </a:xfrm>
          <a:prstGeom prst="rect">
            <a:avLst/>
          </a:prstGeom>
        </p:spPr>
      </p:pic>
      <p:pic>
        <p:nvPicPr>
          <p:cNvPr id="5" name="图片 4" descr="图表&#10;&#10;描述已自动生成">
            <a:extLst>
              <a:ext uri="{FF2B5EF4-FFF2-40B4-BE49-F238E27FC236}">
                <a16:creationId xmlns:a16="http://schemas.microsoft.com/office/drawing/2014/main" id="{9D192AAB-9FCF-BD7C-9A7E-FB4DDB2165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8" t="15776" r="17366" b="13467"/>
          <a:stretch/>
        </p:blipFill>
        <p:spPr>
          <a:xfrm>
            <a:off x="9203064" y="795326"/>
            <a:ext cx="2811955" cy="2262506"/>
          </a:xfrm>
          <a:prstGeom prst="rect">
            <a:avLst/>
          </a:prstGeom>
        </p:spPr>
      </p:pic>
      <p:pic>
        <p:nvPicPr>
          <p:cNvPr id="7" name="图片 6" descr="图表&#10;&#10;描述已自动生成">
            <a:extLst>
              <a:ext uri="{FF2B5EF4-FFF2-40B4-BE49-F238E27FC236}">
                <a16:creationId xmlns:a16="http://schemas.microsoft.com/office/drawing/2014/main" id="{75C0C45B-F5DF-1241-95D2-4C9B314D0C4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8" t="15937" r="17052" b="13398"/>
          <a:stretch/>
        </p:blipFill>
        <p:spPr>
          <a:xfrm>
            <a:off x="924232" y="4258674"/>
            <a:ext cx="2261420" cy="1802842"/>
          </a:xfrm>
          <a:prstGeom prst="rect">
            <a:avLst/>
          </a:prstGeom>
        </p:spPr>
      </p:pic>
      <p:pic>
        <p:nvPicPr>
          <p:cNvPr id="11" name="图片 10" descr="图表&#10;&#10;描述已自动生成">
            <a:extLst>
              <a:ext uri="{FF2B5EF4-FFF2-40B4-BE49-F238E27FC236}">
                <a16:creationId xmlns:a16="http://schemas.microsoft.com/office/drawing/2014/main" id="{431EC8AF-44AB-31E1-7981-DAD303A3013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1" t="15207" r="17148" b="14150"/>
          <a:stretch/>
        </p:blipFill>
        <p:spPr>
          <a:xfrm>
            <a:off x="4984954" y="4258971"/>
            <a:ext cx="2261420" cy="1802248"/>
          </a:xfrm>
          <a:prstGeom prst="rect">
            <a:avLst/>
          </a:prstGeom>
        </p:spPr>
      </p:pic>
      <p:pic>
        <p:nvPicPr>
          <p:cNvPr id="15" name="图片 14" descr="图表&#10;&#10;描述已自动生成">
            <a:extLst>
              <a:ext uri="{FF2B5EF4-FFF2-40B4-BE49-F238E27FC236}">
                <a16:creationId xmlns:a16="http://schemas.microsoft.com/office/drawing/2014/main" id="{1E0EEF61-43E6-D123-9205-7254E8FF8C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85" t="15096" r="17334" b="14313"/>
          <a:stretch/>
        </p:blipFill>
        <p:spPr>
          <a:xfrm>
            <a:off x="9042659" y="4269467"/>
            <a:ext cx="2261420" cy="1800919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A64F1EAD-DDD0-3B1A-9A4B-253644A2076D}"/>
              </a:ext>
            </a:extLst>
          </p:cNvPr>
          <p:cNvSpPr txBox="1"/>
          <p:nvPr/>
        </p:nvSpPr>
        <p:spPr>
          <a:xfrm>
            <a:off x="4104934" y="-776253"/>
            <a:ext cx="29813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WL</a:t>
            </a:r>
            <a:endParaRPr lang="en-US" dirty="0"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9863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C8A884E2-A0E3-A49E-9007-99319DF203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9" t="17717" r="18123" b="12552"/>
          <a:stretch/>
        </p:blipFill>
        <p:spPr>
          <a:xfrm>
            <a:off x="1171575" y="1162049"/>
            <a:ext cx="2156087" cy="17145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F0B2F28-F71E-30F2-E4FE-F655760643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9" t="19758" r="16977" b="14920"/>
          <a:stretch/>
        </p:blipFill>
        <p:spPr>
          <a:xfrm>
            <a:off x="4908625" y="1162049"/>
            <a:ext cx="2349426" cy="171450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2BD8BF5-5CBE-411E-7B90-7D18803219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7" t="17333" r="16301" b="12106"/>
          <a:stretch/>
        </p:blipFill>
        <p:spPr>
          <a:xfrm>
            <a:off x="8839014" y="1162049"/>
            <a:ext cx="2181411" cy="171450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5B51E01-58C1-882F-C081-3516E9E78F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9" t="18216" r="18122" b="12052"/>
          <a:stretch/>
        </p:blipFill>
        <p:spPr>
          <a:xfrm>
            <a:off x="1171575" y="4120713"/>
            <a:ext cx="2156087" cy="171450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BD64826-3BF7-8021-C427-181126BAB91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2" t="20078" r="17583" b="15077"/>
          <a:stretch/>
        </p:blipFill>
        <p:spPr>
          <a:xfrm>
            <a:off x="4908625" y="4120713"/>
            <a:ext cx="2349426" cy="171450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32A9D2C-7E2D-8340-BF27-24EBAFA0A95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6" t="17440" r="16302" b="12000"/>
          <a:stretch/>
        </p:blipFill>
        <p:spPr>
          <a:xfrm>
            <a:off x="8839014" y="4120713"/>
            <a:ext cx="2181411" cy="171450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014CF35-F954-0DFF-82AF-FFE93D0AE22C}"/>
              </a:ext>
            </a:extLst>
          </p:cNvPr>
          <p:cNvSpPr txBox="1"/>
          <p:nvPr/>
        </p:nvSpPr>
        <p:spPr>
          <a:xfrm>
            <a:off x="5118010" y="2797274"/>
            <a:ext cx="29813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WF</a:t>
            </a:r>
          </a:p>
        </p:txBody>
      </p:sp>
    </p:spTree>
    <p:extLst>
      <p:ext uri="{BB962C8B-B14F-4D97-AF65-F5344CB8AC3E}">
        <p14:creationId xmlns:p14="http://schemas.microsoft.com/office/powerpoint/2010/main" val="1811264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表&#10;&#10;描述已自动生成">
            <a:extLst>
              <a:ext uri="{FF2B5EF4-FFF2-40B4-BE49-F238E27FC236}">
                <a16:creationId xmlns:a16="http://schemas.microsoft.com/office/drawing/2014/main" id="{63987BA0-8EC7-4514-3EFB-5151468A2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2294" r="17065" b="12551"/>
          <a:stretch/>
        </p:blipFill>
        <p:spPr>
          <a:xfrm>
            <a:off x="1181099" y="1028699"/>
            <a:ext cx="2181225" cy="1847851"/>
          </a:xfrm>
          <a:prstGeom prst="rect">
            <a:avLst/>
          </a:prstGeom>
        </p:spPr>
      </p:pic>
      <p:pic>
        <p:nvPicPr>
          <p:cNvPr id="7" name="图片 6" descr="图表&#10;&#10;描述已自动生成">
            <a:extLst>
              <a:ext uri="{FF2B5EF4-FFF2-40B4-BE49-F238E27FC236}">
                <a16:creationId xmlns:a16="http://schemas.microsoft.com/office/drawing/2014/main" id="{7294E402-301D-C9A1-C797-C1B7F0F6D5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9" t="14089" r="14807" b="14919"/>
          <a:stretch/>
        </p:blipFill>
        <p:spPr>
          <a:xfrm>
            <a:off x="4908625" y="1013263"/>
            <a:ext cx="2425346" cy="1863288"/>
          </a:xfrm>
          <a:prstGeom prst="rect">
            <a:avLst/>
          </a:prstGeom>
        </p:spPr>
      </p:pic>
      <p:pic>
        <p:nvPicPr>
          <p:cNvPr id="3" name="图片 2" descr="图表&#10;&#10;描述已自动生成">
            <a:extLst>
              <a:ext uri="{FF2B5EF4-FFF2-40B4-BE49-F238E27FC236}">
                <a16:creationId xmlns:a16="http://schemas.microsoft.com/office/drawing/2014/main" id="{9993355E-233F-AC46-17F3-F4B91303D5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3" t="11845" r="16594" b="12106"/>
          <a:stretch/>
        </p:blipFill>
        <p:spPr>
          <a:xfrm>
            <a:off x="8864787" y="1028699"/>
            <a:ext cx="2146114" cy="1847851"/>
          </a:xfrm>
          <a:prstGeom prst="rect">
            <a:avLst/>
          </a:prstGeom>
        </p:spPr>
      </p:pic>
      <p:pic>
        <p:nvPicPr>
          <p:cNvPr id="11" name="图片 10" descr="图表&#10;&#10;描述已自动生成">
            <a:extLst>
              <a:ext uri="{FF2B5EF4-FFF2-40B4-BE49-F238E27FC236}">
                <a16:creationId xmlns:a16="http://schemas.microsoft.com/office/drawing/2014/main" id="{9E4B1530-415B-84B8-836D-5FAAADC5236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00" t="12551" r="17065" b="12293"/>
          <a:stretch/>
        </p:blipFill>
        <p:spPr>
          <a:xfrm>
            <a:off x="1181099" y="3981449"/>
            <a:ext cx="2181225" cy="1847851"/>
          </a:xfrm>
          <a:prstGeom prst="rect">
            <a:avLst/>
          </a:prstGeom>
        </p:spPr>
      </p:pic>
      <p:pic>
        <p:nvPicPr>
          <p:cNvPr id="13" name="图片 12" descr="图表&#10;&#10;描述已自动生成">
            <a:extLst>
              <a:ext uri="{FF2B5EF4-FFF2-40B4-BE49-F238E27FC236}">
                <a16:creationId xmlns:a16="http://schemas.microsoft.com/office/drawing/2014/main" id="{262872D7-5441-1524-C507-FB868FA6ED6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0" t="14811" r="15429" b="14717"/>
          <a:stretch/>
        </p:blipFill>
        <p:spPr>
          <a:xfrm>
            <a:off x="4896554" y="3981449"/>
            <a:ext cx="2437417" cy="1863289"/>
          </a:xfrm>
          <a:prstGeom prst="rect">
            <a:avLst/>
          </a:prstGeom>
        </p:spPr>
      </p:pic>
      <p:pic>
        <p:nvPicPr>
          <p:cNvPr id="5" name="图片 4" descr="电脑萤幕画面&#10;&#10;描述已自动生成">
            <a:extLst>
              <a:ext uri="{FF2B5EF4-FFF2-40B4-BE49-F238E27FC236}">
                <a16:creationId xmlns:a16="http://schemas.microsoft.com/office/drawing/2014/main" id="{C12B4DB6-A070-FED3-B856-CB0C6BCAA6F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2" t="11708" r="16595" b="12242"/>
          <a:stretch/>
        </p:blipFill>
        <p:spPr>
          <a:xfrm>
            <a:off x="8864788" y="3981449"/>
            <a:ext cx="2146114" cy="184785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E40B167-DDEE-0470-BDB8-20F8F751AD71}"/>
              </a:ext>
            </a:extLst>
          </p:cNvPr>
          <p:cNvSpPr txBox="1"/>
          <p:nvPr/>
        </p:nvSpPr>
        <p:spPr>
          <a:xfrm>
            <a:off x="5118010" y="2797274"/>
            <a:ext cx="29813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思源宋体 Heavy" panose="02020900000000000000" pitchFamily="18" charset="-122"/>
                <a:ea typeface="思源宋体 Heavy" panose="02020900000000000000" pitchFamily="18" charset="-122"/>
              </a:rPr>
              <a:t>WB</a:t>
            </a:r>
            <a:endParaRPr lang="en-US" dirty="0">
              <a:latin typeface="思源宋体 Heavy" panose="02020900000000000000" pitchFamily="18" charset="-122"/>
              <a:ea typeface="思源宋体 Heavy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8180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</Words>
  <Application>Microsoft Office PowerPoint</Application>
  <PresentationFormat>宽屏</PresentationFormat>
  <Paragraphs>3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思源宋体 Heavy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祎杨 张</dc:creator>
  <cp:lastModifiedBy>祎杨 张</cp:lastModifiedBy>
  <cp:revision>2</cp:revision>
  <dcterms:created xsi:type="dcterms:W3CDTF">2023-05-26T05:45:04Z</dcterms:created>
  <dcterms:modified xsi:type="dcterms:W3CDTF">2023-05-27T11:06:37Z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2023-05-26T07:33:00Z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2620f9e0-2c48-40fc-8787-5643e29b3a61</vt:lpwstr>
  </property>
  <property fmtid="{D5CDD505-2E9C-101B-9397-08002B2CF9AE}" pid="7" name="MSIP_Label_defa4170-0d19-0005-0004-bc88714345d2_ActionId">
    <vt:lpwstr>ab07bbc7-4757-4945-98a5-3d6cc3caaa20</vt:lpwstr>
  </property>
  <property fmtid="{D5CDD505-2E9C-101B-9397-08002B2CF9AE}" pid="8" name="MSIP_Label_defa4170-0d19-0005-0004-bc88714345d2_ContentBits">
    <vt:lpwstr>0</vt:lpwstr>
  </property>
</Properties>
</file>

<file path=docProps/thumbnail.jpeg>
</file>